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2.xml" ContentType="application/vnd.openxmlformats-officedocument.drawingml.chart+xml"/>
  <Override PartName="/ppt/charts/chart14.xml" ContentType="application/vnd.openxmlformats-officedocument.drawingml.chart+xml"/>
  <Override PartName="/ppt/charts/chart16.xml" ContentType="application/vnd.openxmlformats-officedocument.drawingml.chart+xml"/>
  <Override PartName="/ppt/charts/chart18.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4.xml" ContentType="application/vnd.openxmlformats-officedocument.drawingml.chart+xml"/>
  <Override PartName="/ppt/charts/chart8.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2.xml" ContentType="application/vnd.ms-office.chartcolorstyle+xml"/>
  <Override PartName="/ppt/charts/colors14.xml" ContentType="application/vnd.ms-office.chartcolorstyle+xml"/>
  <Override PartName="/ppt/charts/colors16.xml" ContentType="application/vnd.ms-office.chartcolorstyle+xml"/>
  <Override PartName="/ppt/charts/colors18.xml" ContentType="application/vnd.ms-office.chartcolorstyle+xml"/>
  <Override PartName="/ppt/charts/colors2.xml" ContentType="application/vnd.ms-office.chartcolorstyle+xml"/>
  <Override PartName="/ppt/charts/colors20.xml" ContentType="application/vnd.ms-office.chartcolorstyle+xml"/>
  <Override PartName="/ppt/charts/colors4.xml" ContentType="application/vnd.ms-office.chartcolorstyle+xml"/>
  <Override PartName="/ppt/charts/colors8.xml" ContentType="application/vnd.ms-office.chartcolorstyle+xml"/>
  <Override PartName="/ppt/charts/style1.xml" ContentType="application/vnd.ms-office.chartstyle+xml"/>
  <Override PartName="/ppt/charts/style10.xml" ContentType="application/vnd.ms-office.chartstyle+xml"/>
  <Override PartName="/ppt/charts/style12.xml" ContentType="application/vnd.ms-office.chartstyle+xml"/>
  <Override PartName="/ppt/charts/style14.xml" ContentType="application/vnd.ms-office.chartstyle+xml"/>
  <Override PartName="/ppt/charts/style16.xml" ContentType="application/vnd.ms-office.chartstyle+xml"/>
  <Override PartName="/ppt/charts/style18.xml" ContentType="application/vnd.ms-office.chartstyle+xml"/>
  <Override PartName="/ppt/charts/style2.xml" ContentType="application/vnd.ms-office.chartstyle+xml"/>
  <Override PartName="/ppt/charts/style20.xml" ContentType="application/vnd.ms-office.chartstyle+xml"/>
  <Override PartName="/ppt/charts/style4.xml" ContentType="application/vnd.ms-office.chartstyle+xml"/>
  <Override PartName="/ppt/charts/style8.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4.xml" ContentType="application/vnd.openxmlformats-officedocument.presentationml.slide+xml"/>
  <Override PartName="/ppt/slides/slide36.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42.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48.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8"/>
  </p:notesMasterIdLst>
  <p:sldIdLst>
    <p:sldId id="257" r:id="rId2"/>
    <p:sldId id="738" r:id="rId7"/>
    <p:sldId id="739" r:id="rId8"/>
    <p:sldId id="746" r:id="rId13"/>
    <p:sldId id="688" r:id="rId14"/>
    <p:sldId id="689" r:id="rId15"/>
    <p:sldId id="648" r:id="rId17"/>
    <p:sldId id="649" r:id="rId19"/>
    <p:sldId id="650" r:id="rId21"/>
    <p:sldId id="651" r:id="rId23"/>
    <p:sldId id="654" r:id="rId29"/>
    <p:sldId id="655" r:id="rId31"/>
    <p:sldId id="656" r:id="rId33"/>
    <p:sldId id="657" r:id="rId35"/>
    <p:sldId id="658" r:id="rId37"/>
    <p:sldId id="659" r:id="rId39"/>
    <p:sldId id="660" r:id="rId41"/>
    <p:sldId id="661" r:id="rId43"/>
    <p:sldId id="662" r:id="rId45"/>
    <p:sldId id="663" r:id="rId47"/>
    <p:sldId id="664" r:id="rId49"/>
    <p:sldId id="665" r:id="rId51"/>
    <p:sldId id="666" r:id="rId53"/>
    <p:sldId id="667" r:id="rId5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2"/>
    <p:restoredTop sz="94558"/>
  </p:normalViewPr>
  <p:slideViewPr>
    <p:cSldViewPr snapToObjects="1">
      <p:cViewPr varScale="1">
        <p:scale>
          <a:sx n="121" d="100"/>
          <a:sy n="121" d="100"/>
        </p:scale>
        <p:origin x="1136"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0" Type="http://schemas.openxmlformats.org/officeDocument/2006/relationships/presProps" Target="presProps.xml"/><Relationship Id="rId101" Type="http://schemas.openxmlformats.org/officeDocument/2006/relationships/viewProps" Target="viewProps.xml"/><Relationship Id="rId102" Type="http://schemas.openxmlformats.org/officeDocument/2006/relationships/theme" Target="theme/theme1.xml"/><Relationship Id="rId103" Type="http://schemas.openxmlformats.org/officeDocument/2006/relationships/tableStyles" Target="tableStyles.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7" Type="http://schemas.openxmlformats.org/officeDocument/2006/relationships/slide" Target="slides/slide16.xml"/><Relationship Id="rId19" Type="http://schemas.openxmlformats.org/officeDocument/2006/relationships/slide" Target="slides/slide18.xml"/><Relationship Id="rId2" Type="http://schemas.openxmlformats.org/officeDocument/2006/relationships/slide" Target="slides/slide1.xml"/><Relationship Id="rId21" Type="http://schemas.openxmlformats.org/officeDocument/2006/relationships/slide" Target="slides/slide20.xml"/><Relationship Id="rId23" Type="http://schemas.openxmlformats.org/officeDocument/2006/relationships/slide" Target="slides/slide22.xml"/><Relationship Id="rId29" Type="http://schemas.openxmlformats.org/officeDocument/2006/relationships/slide" Target="slides/slide28.xml"/><Relationship Id="rId31" Type="http://schemas.openxmlformats.org/officeDocument/2006/relationships/slide" Target="slides/slide30.xml"/><Relationship Id="rId33" Type="http://schemas.openxmlformats.org/officeDocument/2006/relationships/slide" Target="slides/slide32.xml"/><Relationship Id="rId35" Type="http://schemas.openxmlformats.org/officeDocument/2006/relationships/slide" Target="slides/slide34.xml"/><Relationship Id="rId37" Type="http://schemas.openxmlformats.org/officeDocument/2006/relationships/slide" Target="slides/slide36.xml"/><Relationship Id="rId39" Type="http://schemas.openxmlformats.org/officeDocument/2006/relationships/slide" Target="slides/slide38.xml"/><Relationship Id="rId41" Type="http://schemas.openxmlformats.org/officeDocument/2006/relationships/slide" Target="slides/slide40.xml"/><Relationship Id="rId43" Type="http://schemas.openxmlformats.org/officeDocument/2006/relationships/slide" Target="slides/slide42.xml"/><Relationship Id="rId45" Type="http://schemas.openxmlformats.org/officeDocument/2006/relationships/slide" Target="slides/slide44.xml"/><Relationship Id="rId47" Type="http://schemas.openxmlformats.org/officeDocument/2006/relationships/slide" Target="slides/slide46.xml"/><Relationship Id="rId49" Type="http://schemas.openxmlformats.org/officeDocument/2006/relationships/slide" Target="slides/slide48.xml"/><Relationship Id="rId51" Type="http://schemas.openxmlformats.org/officeDocument/2006/relationships/slide" Target="slides/slide50.xml"/><Relationship Id="rId53" Type="http://schemas.openxmlformats.org/officeDocument/2006/relationships/slide" Target="slides/slide52.xml"/><Relationship Id="rId55" Type="http://schemas.openxmlformats.org/officeDocument/2006/relationships/slide" Target="slides/slide54.xml"/><Relationship Id="rId7" Type="http://schemas.openxmlformats.org/officeDocument/2006/relationships/slide" Target="slides/slide6.xml"/><Relationship Id="rId8" Type="http://schemas.openxmlformats.org/officeDocument/2006/relationships/slide" Target="slides/slide7.xml"/><Relationship Id="rId98" Type="http://schemas.openxmlformats.org/officeDocument/2006/relationships/notesMaster" Target="notesMasters/notesMaster1.xml"/><Relationship Id="rId9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0.4</c:v>
                </c:pt>
                <c:pt idx="1">
                  <c:v>0.6</c:v>
                </c:pt>
                <c:pt idx="2">
                  <c:v>0.0</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0.2</c:v>
                </c:pt>
                <c:pt idx="1">
                  <c:v>0.6</c:v>
                </c:pt>
                <c:pt idx="2">
                  <c:v>0.2</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0.2</c:v>
                </c:pt>
                <c:pt idx="1">
                  <c:v>0.8</c:v>
                </c:pt>
                <c:pt idx="2">
                  <c:v>0.0</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7D9-A549-AFFA-BD122A809047}"/>
              </c:ext>
            </c:extLst>
          </c:dPt>
          <c:dPt>
            <c:idx val="6"/>
            <c:invertIfNegative val="0"/>
            <c:bubble3D val="0"/>
            <c:spPr>
              <a:solidFill>
                <a:srgbClr val="0071A1"/>
              </a:solidFill>
              <a:ln>
                <a:noFill/>
              </a:ln>
              <a:effectLst/>
            </c:spPr>
            <c:extLst>
              <c:ext xmlns:c16="http://schemas.microsoft.com/office/drawing/2014/chart" uri="{C3380CC4-5D6E-409C-BE32-E72D297353CC}">
                <c16:uniqueId val="{00000003-17D9-A549-AFFA-BD122A80904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c:v>
                </c:pt>
                <c:pt idx="1">
                  <c:v>0.2</c:v>
                </c:pt>
                <c:pt idx="2">
                  <c:v>0.0</c:v>
                </c:pt>
              </c:numCache>
            </c:numRef>
          </c:val>
          <c:extLst>
            <c:ext xmlns:c16="http://schemas.microsoft.com/office/drawing/2014/chart" uri="{C3380CC4-5D6E-409C-BE32-E72D297353CC}">
              <c16:uniqueId val="{00000004-17D9-A549-AFFA-BD122A80904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1.0</c:v>
                </c:pt>
                <c:pt idx="1">
                  <c:v>0.0</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c:v>
                </c:pt>
                <c:pt idx="1">
                  <c:v>0.0</c:v>
                </c:pt>
                <c:pt idx="2">
                  <c:v>0.2</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0.2</c:v>
                </c:pt>
                <c:pt idx="1">
                  <c:v>0.8</c:v>
                </c:pt>
                <c:pt idx="2">
                  <c:v>0.0</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0.4</c:v>
                </c:pt>
                <c:pt idx="1">
                  <c:v>0.6</c:v>
                </c:pt>
                <c:pt idx="2">
                  <c:v>0.0</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2023-11-14</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6</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7</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kr.se/skr/tjanster/oppnajamforelser/socialtjanstbrukarundersokningar/brukarundersokningfunktionshinder.11638.html" TargetMode="External"/><Relationship Id="rId4" Type="http://schemas.openxmlformats.org/officeDocument/2006/relationships/hyperlink" Target="http://www.enkatfabriken.se/sk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Personlig assistans</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Sundbyberg</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8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inte då det är för få svar per kön.</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inte då det är för få svar per kön.</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691369663"/>
              </p:ext>
            </p:extLst>
          </p:nvPr>
        </p:nvGraphicFramePr>
        <p:xfrm>
          <a:off x="376541" y="2590291"/>
          <a:ext cx="9108001" cy="301684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846249">
                  <a:extLst>
                    <a:ext uri="{9D8B030D-6E8A-4147-A177-3AD203B41FA5}">
                      <a16:colId xmlns:a16="http://schemas.microsoft.com/office/drawing/2014/main" val="1316805277"/>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gridCol w="846249">
                  <a:extLst>
                    <a:ext uri="{9D8B030D-6E8A-4147-A177-3AD203B41FA5}">
                      <a16:colId xmlns:a16="http://schemas.microsoft.com/office/drawing/2014/main" val="3525936969"/>
                    </a:ext>
                  </a:extLst>
                </a:gridCol>
                <a:gridCol w="846249">
                  <a:extLst>
                    <a:ext uri="{9D8B030D-6E8A-4147-A177-3AD203B41FA5}">
                      <a16:colId xmlns:a16="http://schemas.microsoft.com/office/drawing/2014/main" val="3779878620"/>
                    </a:ext>
                  </a:extLst>
                </a:gridCol>
                <a:gridCol w="846249">
                  <a:extLst>
                    <a:ext uri="{9D8B030D-6E8A-4147-A177-3AD203B41FA5}">
                      <a16:colId xmlns:a16="http://schemas.microsoft.com/office/drawing/2014/main" val="1832173635"/>
                    </a:ext>
                  </a:extLst>
                </a:gridCol>
                <a:gridCol w="846249">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Har du varit med och bestämt vilka som är dina assistenter? Resultat för 2023</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a:t>
            </a:r>
          </a:p>
        </p:txBody>
      </p:sp>
      <p:sp>
        <p:nvSpPr>
          <p:cNvPr id="2" name="textruta 1">
            <a:extLst>
              <a:ext uri="{FF2B5EF4-FFF2-40B4-BE49-F238E27FC236}">
                <a16:creationId xmlns:a16="http://schemas.microsoft.com/office/drawing/2014/main" id="{2EC2AC7E-A325-E40C-B220-7B3603462C81}"/>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3553844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Har du varit med och bestämt vilka som är dina assistenter?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34524125"/>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6</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609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568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50 %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49 %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50 %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38C19E0F-24B6-EBC7-E3C4-9965E0D8C38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3260578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dina assistenter? Resultat för 2023</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192368" y="6463645"/>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4</a:t>
            </a:r>
          </a:p>
        </p:txBody>
      </p:sp>
      <p:sp>
        <p:nvSpPr>
          <p:cNvPr id="5" name="textruta 4">
            <a:extLst>
              <a:ext uri="{FF2B5EF4-FFF2-40B4-BE49-F238E27FC236}">
                <a16:creationId xmlns:a16="http://schemas.microsoft.com/office/drawing/2014/main" id="{CCE21D53-A5BA-373F-3381-EAD098ABABD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2362009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dina assistenter?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4373C93-549F-3571-CFD8-00EA21D6F470}"/>
              </a:ext>
            </a:extLst>
          </p:cNvPr>
          <p:cNvGraphicFramePr>
            <a:graphicFrameLocks noGrp="1"/>
          </p:cNvGraphicFramePr>
          <p:nvPr>
            <p:extLst>
              <p:ext uri="{D42A27DB-BD31-4B8C-83A1-F6EECF244321}">
                <p14:modId xmlns:p14="http://schemas.microsoft.com/office/powerpoint/2010/main" val="919624888"/>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6</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566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883BDCB-5C12-983E-0445-57C67DB5EF9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2398105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dina assistenter om dig? Resultat för 2023</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a:t>
            </a:r>
          </a:p>
        </p:txBody>
      </p:sp>
      <p:sp>
        <p:nvSpPr>
          <p:cNvPr id="5" name="textruta 4">
            <a:extLst>
              <a:ext uri="{FF2B5EF4-FFF2-40B4-BE49-F238E27FC236}">
                <a16:creationId xmlns:a16="http://schemas.microsoft.com/office/drawing/2014/main" id="{FDA62A02-F1A3-DC15-30C5-BEA39DAEC86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3555416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dina assistenter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3B88827-7DDF-77FE-88BD-4697C27AD07B}"/>
              </a:ext>
            </a:extLst>
          </p:cNvPr>
          <p:cNvGraphicFramePr>
            <a:graphicFrameLocks noGrp="1"/>
          </p:cNvGraphicFramePr>
          <p:nvPr>
            <p:extLst>
              <p:ext uri="{D42A27DB-BD31-4B8C-83A1-F6EECF244321}">
                <p14:modId xmlns:p14="http://schemas.microsoft.com/office/powerpoint/2010/main" val="303451348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6</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566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E16269F-0ABE-0E95-540D-D7FADA0F6B5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10520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dina assistenter med dig så att du förstår vad de menar? Resultat för 2023</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a:t>
            </a:r>
          </a:p>
        </p:txBody>
      </p:sp>
      <p:sp>
        <p:nvSpPr>
          <p:cNvPr id="5" name="textruta 4">
            <a:extLst>
              <a:ext uri="{FF2B5EF4-FFF2-40B4-BE49-F238E27FC236}">
                <a16:creationId xmlns:a16="http://schemas.microsoft.com/office/drawing/2014/main" id="{A5732858-B19D-CEBB-AA8F-B2D5172F748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3999764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dina assistenter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9338F4A-D63B-351D-8F02-8A66D135FC08}"/>
              </a:ext>
            </a:extLst>
          </p:cNvPr>
          <p:cNvGraphicFramePr>
            <a:graphicFrameLocks noGrp="1"/>
          </p:cNvGraphicFramePr>
          <p:nvPr>
            <p:extLst>
              <p:ext uri="{D42A27DB-BD31-4B8C-83A1-F6EECF244321}">
                <p14:modId xmlns:p14="http://schemas.microsoft.com/office/powerpoint/2010/main" val="72977185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6</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568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20 %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1919DAD-23A3-75B5-1DE8-D6AD6EF1544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2611817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dina assistenter vad du säger? Resultat för 2023</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a:t>
            </a:r>
          </a:p>
        </p:txBody>
      </p:sp>
      <p:sp>
        <p:nvSpPr>
          <p:cNvPr id="5" name="textruta 4">
            <a:extLst>
              <a:ext uri="{FF2B5EF4-FFF2-40B4-BE49-F238E27FC236}">
                <a16:creationId xmlns:a16="http://schemas.microsoft.com/office/drawing/2014/main" id="{9D2586B7-9290-E5C2-CADB-1827DA90AD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31514940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dina assistenter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0931AD6-A756-FA34-D073-0BA581BE462B}"/>
              </a:ext>
            </a:extLst>
          </p:cNvPr>
          <p:cNvGraphicFramePr>
            <a:graphicFrameLocks noGrp="1"/>
          </p:cNvGraphicFramePr>
          <p:nvPr>
            <p:extLst>
              <p:ext uri="{D42A27DB-BD31-4B8C-83A1-F6EECF244321}">
                <p14:modId xmlns:p14="http://schemas.microsoft.com/office/powerpoint/2010/main" val="16004368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6</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557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20 %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4ACCB69-ADBC-7C81-3C2F-B338321D457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592996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dina assistenter? Resultat för 2023</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a:t>
            </a:r>
          </a:p>
        </p:txBody>
      </p:sp>
      <p:sp>
        <p:nvSpPr>
          <p:cNvPr id="5" name="textruta 4">
            <a:extLst>
              <a:ext uri="{FF2B5EF4-FFF2-40B4-BE49-F238E27FC236}">
                <a16:creationId xmlns:a16="http://schemas.microsoft.com/office/drawing/2014/main" id="{C76E2018-D424-2962-456D-053C3985DA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10661432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dina assistenter?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076B8DA-8AAD-B3D1-09F1-736D9FED979A}"/>
              </a:ext>
            </a:extLst>
          </p:cNvPr>
          <p:cNvGraphicFramePr>
            <a:graphicFrameLocks noGrp="1"/>
          </p:cNvGraphicFramePr>
          <p:nvPr>
            <p:extLst>
              <p:ext uri="{D42A27DB-BD31-4B8C-83A1-F6EECF244321}">
                <p14:modId xmlns:p14="http://schemas.microsoft.com/office/powerpoint/2010/main" val="1376098069"/>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6</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567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20 %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1D4A8E0F-1BB9-3EE2-1F50-3F6C5B32D14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4155024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Kan du göra det du vill med hjälp av dina assistenter? Resultat för 2023</a:t>
            </a:r>
          </a:p>
        </p:txBody>
      </p:sp>
      <p:graphicFrame>
        <p:nvGraphicFramePr>
          <p:cNvPr id="2" name="Diagram 1">
            <a:extLst>
              <a:ext uri="{FF2B5EF4-FFF2-40B4-BE49-F238E27FC236}">
                <a16:creationId xmlns:a16="http://schemas.microsoft.com/office/drawing/2014/main" id="{A634A087-4F49-3251-E0C7-3AC6DA65D071}"/>
              </a:ext>
            </a:extLst>
          </p:cNvPr>
          <p:cNvGraphicFramePr/>
          <p:nvPr>
            <p:extLst>
              <p:ext uri="{D42A27DB-BD31-4B8C-83A1-F6EECF244321}">
                <p14:modId xmlns:p14="http://schemas.microsoft.com/office/powerpoint/2010/main" val="40180536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a:t>
            </a:r>
          </a:p>
        </p:txBody>
      </p:sp>
      <p:sp>
        <p:nvSpPr>
          <p:cNvPr id="5" name="textruta 4">
            <a:extLst>
              <a:ext uri="{FF2B5EF4-FFF2-40B4-BE49-F238E27FC236}">
                <a16:creationId xmlns:a16="http://schemas.microsoft.com/office/drawing/2014/main" id="{112F0E4D-E9DA-CD22-9E97-E8FFF6C926B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26674870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Kan du göra det du vill med hjälp av dina assistenter?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0639739F-A00B-FE9A-509B-AA72E62D9C9C}"/>
              </a:ext>
            </a:extLst>
          </p:cNvPr>
          <p:cNvGraphicFramePr>
            <a:graphicFrameLocks noGrp="1"/>
          </p:cNvGraphicFramePr>
          <p:nvPr>
            <p:extLst>
              <p:ext uri="{D42A27DB-BD31-4B8C-83A1-F6EECF244321}">
                <p14:modId xmlns:p14="http://schemas.microsoft.com/office/powerpoint/2010/main" val="260279967"/>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6</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570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424A249-7BAD-4986-BCB4-8980D1CC98F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1956336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det fungerar dåligt med dina assistenter? Resultat för 2023</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a:t>
            </a:r>
          </a:p>
        </p:txBody>
      </p:sp>
      <p:sp>
        <p:nvSpPr>
          <p:cNvPr id="5" name="textruta 4">
            <a:extLst>
              <a:ext uri="{FF2B5EF4-FFF2-40B4-BE49-F238E27FC236}">
                <a16:creationId xmlns:a16="http://schemas.microsoft.com/office/drawing/2014/main" id="{86B507E3-A7F5-6492-2E25-AD4AB923BF3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11801786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det fungerar dåligt med dina assistenter?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E1489F2B-22EA-19CC-89F8-597AC6EBFFF0}"/>
              </a:ext>
            </a:extLst>
          </p:cNvPr>
          <p:cNvGraphicFramePr>
            <a:graphicFrameLocks noGrp="1"/>
          </p:cNvGraphicFramePr>
          <p:nvPr>
            <p:extLst>
              <p:ext uri="{D42A27DB-BD31-4B8C-83A1-F6EECF244321}">
                <p14:modId xmlns:p14="http://schemas.microsoft.com/office/powerpoint/2010/main" val="269409964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6</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558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5536D174-6982-0F9D-1622-0BE7620875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30717702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dina assistenter? Resultat för 2023</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a:t>
            </a:r>
          </a:p>
        </p:txBody>
      </p:sp>
      <p:sp>
        <p:nvSpPr>
          <p:cNvPr id="5" name="textruta 4">
            <a:extLst>
              <a:ext uri="{FF2B5EF4-FFF2-40B4-BE49-F238E27FC236}">
                <a16:creationId xmlns:a16="http://schemas.microsoft.com/office/drawing/2014/main" id="{1971633A-386E-7E14-BF09-BC58C27D9DD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10811233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dina assistenter?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34808003-5074-EBD0-03FA-2485E594B11D}"/>
              </a:ext>
            </a:extLst>
          </p:cNvPr>
          <p:cNvGraphicFramePr>
            <a:graphicFrameLocks noGrp="1"/>
          </p:cNvGraphicFramePr>
          <p:nvPr>
            <p:extLst>
              <p:ext uri="{D42A27DB-BD31-4B8C-83A1-F6EECF244321}">
                <p14:modId xmlns:p14="http://schemas.microsoft.com/office/powerpoint/2010/main" val="3348381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565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20 %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B709F4E-5C0A-87CA-08DC-8BC00D462CD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23453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6</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har personlig assistans, dvs hela målgruppen, ska erbjudas att delta.</a:t>
            </a:r>
          </a:p>
          <a:p>
            <a:endParaRPr lang="sv-SE" sz="1100" dirty="0">
              <a:solidFill>
                <a:srgbClr val="231F20"/>
              </a:solidFill>
            </a:endParaRPr>
          </a:p>
          <a:p>
            <a:r>
              <a:rPr lang="sv-SE" sz="1100" dirty="0">
                <a:solidFill>
                  <a:srgbClr val="231F20"/>
                </a:solidFill>
              </a:rPr>
              <a:t>Denna rapport gäller: Personlig assistans</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5. Totalt sett har 5 svar inkommit. Det innebär att svarsfrekvensen är 100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2" name="textruta 1">
            <a:extLst>
              <a:ext uri="{FF2B5EF4-FFF2-40B4-BE49-F238E27FC236}">
                <a16:creationId xmlns:a16="http://schemas.microsoft.com/office/drawing/2014/main" id="{5A5021D2-90CE-D3F0-2D37-ECC74DD99D9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418568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7</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2" name="textruta 1">
            <a:extLst>
              <a:ext uri="{FF2B5EF4-FFF2-40B4-BE49-F238E27FC236}">
                <a16:creationId xmlns:a16="http://schemas.microsoft.com/office/drawing/2014/main" id="{55F9FF7C-776D-4227-A0C0-EB857CE1E19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Personlig assistans: Sundbyberg</a:t>
            </a:r>
          </a:p>
        </p:txBody>
      </p:sp>
    </p:spTree>
    <p:extLst>
      <p:ext uri="{BB962C8B-B14F-4D97-AF65-F5344CB8AC3E}">
        <p14:creationId xmlns:p14="http://schemas.microsoft.com/office/powerpoint/2010/main" val="1164539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28256</TotalTime>
  <Words>20803</Words>
  <Application>Microsoft Macintosh PowerPoint</Application>
  <PresentationFormat>A4 (210 x 297 mm)</PresentationFormat>
  <Paragraphs>3116</Paragraphs>
  <Slides>96</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96</vt:i4>
      </vt:variant>
    </vt:vector>
  </HeadingPairs>
  <TitlesOfParts>
    <vt:vector size="101"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689</cp:revision>
  <cp:lastPrinted>2018-04-19T16:41:41Z</cp:lastPrinted>
  <dcterms:created xsi:type="dcterms:W3CDTF">2018-04-19T14:35:35Z</dcterms:created>
  <dcterms:modified xsi:type="dcterms:W3CDTF">2023-11-14T14:00:24Z</dcterms:modified>
  <cp:category/>
</cp:coreProperties>
</file>