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8.xml" ContentType="application/vnd.ms-office.chartstyle+xml"/>
  <Override PartName="/ppt/charts/style9.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8"/>
  </p:notesMasterIdLst>
  <p:sldIdLst>
    <p:sldId id="257" r:id="rId2"/>
    <p:sldId id="738" r:id="rId7"/>
    <p:sldId id="739" r:id="rId8"/>
    <p:sldId id="746" r:id="rId13"/>
    <p:sldId id="688" r:id="rId14"/>
    <p:sldId id="689" r:id="rId15"/>
    <p:sldId id="648" r:id="rId17"/>
    <p:sldId id="690" r:id="rId18"/>
    <p:sldId id="649" r:id="rId19"/>
    <p:sldId id="650" r:id="rId21"/>
    <p:sldId id="691" r:id="rId22"/>
    <p:sldId id="651" r:id="rId23"/>
    <p:sldId id="654" r:id="rId29"/>
    <p:sldId id="693" r:id="rId30"/>
    <p:sldId id="655" r:id="rId31"/>
    <p:sldId id="656" r:id="rId33"/>
    <p:sldId id="694" r:id="rId34"/>
    <p:sldId id="657" r:id="rId35"/>
    <p:sldId id="658" r:id="rId37"/>
    <p:sldId id="695" r:id="rId38"/>
    <p:sldId id="659" r:id="rId39"/>
    <p:sldId id="660" r:id="rId41"/>
    <p:sldId id="696" r:id="rId42"/>
    <p:sldId id="661" r:id="rId43"/>
    <p:sldId id="662" r:id="rId45"/>
    <p:sldId id="697" r:id="rId46"/>
    <p:sldId id="663" r:id="rId47"/>
    <p:sldId id="664" r:id="rId49"/>
    <p:sldId id="698" r:id="rId50"/>
    <p:sldId id="665" r:id="rId51"/>
    <p:sldId id="666" r:id="rId53"/>
    <p:sldId id="699" r:id="rId54"/>
    <p:sldId id="667" r:id="rId5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2"/>
    <p:restoredTop sz="94558"/>
  </p:normalViewPr>
  <p:slideViewPr>
    <p:cSldViewPr snapToObjects="1">
      <p:cViewPr varScale="1">
        <p:scale>
          <a:sx n="121" d="100"/>
          <a:sy n="121"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0" Type="http://schemas.openxmlformats.org/officeDocument/2006/relationships/presProps" Target="presProps.xml"/><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9" Type="http://schemas.openxmlformats.org/officeDocument/2006/relationships/slide" Target="slides/slide28.xml"/><Relationship Id="rId30" Type="http://schemas.openxmlformats.org/officeDocument/2006/relationships/slide" Target="slides/slide29.xml"/><Relationship Id="rId31" Type="http://schemas.openxmlformats.org/officeDocument/2006/relationships/slide" Target="slides/slide30.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9" Type="http://schemas.openxmlformats.org/officeDocument/2006/relationships/slide" Target="slides/slide48.xml"/><Relationship Id="rId50" Type="http://schemas.openxmlformats.org/officeDocument/2006/relationships/slide" Target="slides/slide49.xml"/><Relationship Id="rId51" Type="http://schemas.openxmlformats.org/officeDocument/2006/relationships/slide" Target="slides/slide50.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7" Type="http://schemas.openxmlformats.org/officeDocument/2006/relationships/slide" Target="slides/slide6.xml"/><Relationship Id="rId8" Type="http://schemas.openxmlformats.org/officeDocument/2006/relationships/slide" Target="slides/slide7.xml"/><Relationship Id="rId98" Type="http://schemas.openxmlformats.org/officeDocument/2006/relationships/notesMaster" Target="notesMasters/notesMaster1.xml"/><Relationship Id="rId9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0.4615384615384615</c:v>
                </c:pt>
                <c:pt idx="1">
                  <c:v>0.5384615384615384</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0.75</c:v>
                </c:pt>
                <c:pt idx="1">
                  <c:v>0.25</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c:v>
                </c:pt>
                <c:pt idx="1">
                  <c:v>0.2</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0.7142857142857143</c:v>
                </c:pt>
                <c:pt idx="1">
                  <c:v>0.2857142857142857</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0.7692307692307693</c:v>
                </c:pt>
                <c:pt idx="1">
                  <c:v>0.2307692307692307</c:v>
                </c:pt>
                <c:pt idx="2">
                  <c:v>0.0</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0.7142857142857143</c:v>
                </c:pt>
                <c:pt idx="1">
                  <c:v>0.2857142857142857</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0.7692307692307693</c:v>
                </c:pt>
                <c:pt idx="1">
                  <c:v>0.2307692307692307</c:v>
                </c:pt>
                <c:pt idx="2">
                  <c:v>0.0</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0.8333333333333334</c:v>
                </c:pt>
                <c:pt idx="1">
                  <c:v>0.1666666666666666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0.7142857142857143</c:v>
                </c:pt>
                <c:pt idx="1">
                  <c:v>0.2857142857142857</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0.7777777777777778</c:v>
                </c:pt>
                <c:pt idx="1">
                  <c:v>0.2222222222222222</c:v>
                </c:pt>
                <c:pt idx="2">
                  <c:v>0.0</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0.8</c:v>
                </c:pt>
                <c:pt idx="1">
                  <c:v>0.2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0.9166666666666666</c:v>
                </c:pt>
                <c:pt idx="1">
                  <c:v>0.0833333333333333</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1.0</c:v>
                </c:pt>
                <c:pt idx="1">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Sheet1!$C$2:$C$3</c:f>
              <c:numCache>
                <c:formatCode>General</c:formatCode>
                <c:ptCount val="2"/>
                <c:pt idx="0">
                  <c:v>0.8571428571428571</c:v>
                </c:pt>
                <c:pt idx="1">
                  <c:v>0.1428571428571428</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0.8461538461538461</c:v>
                </c:pt>
                <c:pt idx="1">
                  <c:v>0.0769230769230769</c:v>
                </c:pt>
                <c:pt idx="2">
                  <c:v>0.0769230769230769</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0.5833333333333334</c:v>
                </c:pt>
                <c:pt idx="1">
                  <c:v>0.3333333333333333</c:v>
                </c:pt>
                <c:pt idx="2">
                  <c:v>0.0833333333333333</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c:v>
                </c:pt>
                <c:pt idx="1">
                  <c:v>0.4</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0.5714285714285714</c:v>
                </c:pt>
                <c:pt idx="1">
                  <c:v>0.2857142857142857</c:v>
                </c:pt>
                <c:pt idx="2">
                  <c:v>0.1428571428571428</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0.7142857142857143</c:v>
                </c:pt>
                <c:pt idx="1">
                  <c:v>0.1428571428571428</c:v>
                </c:pt>
                <c:pt idx="2">
                  <c:v>0.1428571428571428</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0.9230769230769232</c:v>
                </c:pt>
                <c:pt idx="1">
                  <c:v>0.0769230769230769</c:v>
                </c:pt>
                <c:pt idx="2">
                  <c:v>0.0</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0.8571428571428571</c:v>
                </c:pt>
                <c:pt idx="1">
                  <c:v>0.1428571428571428</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0.7692307692307693</c:v>
                </c:pt>
                <c:pt idx="1">
                  <c:v>0.2307692307692307</c:v>
                </c:pt>
                <c:pt idx="2">
                  <c:v>0.0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0.5714285714285714</c:v>
                </c:pt>
                <c:pt idx="1">
                  <c:v>0.4285714285714285</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Boende med särskild service SoL</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1705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1635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1655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1243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13</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55384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35045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9</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1667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1683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1271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56 %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260578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13</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36200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95757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1745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1664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1683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1261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39810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13</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55541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843171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1735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1685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1257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0520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12</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999764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318110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1735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1659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1678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1253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611817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13</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151494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73210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1671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1247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592996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13</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066143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226647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1738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1680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1255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4155024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9</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667487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sp>
        <p:nvSpPr>
          <p:cNvPr id="2" name="textruta 1">
            <a:extLst>
              <a:ext uri="{FF2B5EF4-FFF2-40B4-BE49-F238E27FC236}">
                <a16:creationId xmlns:a16="http://schemas.microsoft.com/office/drawing/2014/main" id="{B373A5EC-ECDF-D600-E1A0-131C5EFCE02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103970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1689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1260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956336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12</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180178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169804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1740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1683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1263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3071770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12</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081123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869029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8</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1738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1663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1684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1263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är placerade i boende med särskild service, dvs hela målgruppen, ska erbjudas att delta.</a:t>
            </a:r>
          </a:p>
          <a:p>
            <a:endParaRPr lang="sv-SE" sz="1100" dirty="0">
              <a:solidFill>
                <a:srgbClr val="231F20"/>
              </a:solidFill>
            </a:endParaRPr>
          </a:p>
          <a:p>
            <a:r>
              <a:rPr lang="sv-SE" sz="1100" dirty="0">
                <a:solidFill>
                  <a:srgbClr val="231F20"/>
                </a:solidFill>
              </a:rPr>
              <a:t>Denna rapport gäller: Boende med särskild service SoL</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19. Totalt sett har 13 svar inkommit. Det innebär att svarsfrekvensen är 68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 med särskild service SoL: Sundbyberg</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20803</Words>
  <Application>Microsoft Macintosh PowerPoint</Application>
  <PresentationFormat>A4 (210 x 297 mm)</PresentationFormat>
  <Paragraphs>3116</Paragraphs>
  <Slides>96</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96</vt:i4>
      </vt:variant>
    </vt:vector>
  </HeadingPairs>
  <TitlesOfParts>
    <vt:vector size="101"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689</cp:revision>
  <cp:lastPrinted>2018-04-19T16:41:41Z</cp:lastPrinted>
  <dcterms:created xsi:type="dcterms:W3CDTF">2018-04-19T14:35:35Z</dcterms:created>
  <dcterms:modified xsi:type="dcterms:W3CDTF">2023-11-14T14:00:24Z</dcterms:modified>
  <cp:category/>
</cp:coreProperties>
</file>